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4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70" r:id="rId14"/>
    <p:sldId id="269" r:id="rId15"/>
    <p:sldId id="271" r:id="rId16"/>
    <p:sldId id="272" r:id="rId1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9172-E287-3CF5-973B-221FBB494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41967-431E-D8A5-3932-45EE057E4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6727-F8E9-F879-1A4D-717C3EE6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9DCF-A331-EE69-DA60-083E1DA6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A7F98-B4F6-FD73-0C9A-A91678EE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8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CDDA-DE89-1519-52B1-130E9032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90C8A-A1C3-8D06-0220-231EEC598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E9B2A-EB24-7315-16EA-68596417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F4F4A-56FD-3C55-211D-7934DCA5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4847-CF72-1C0A-2578-6C4CDAFE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28535-11A1-DA30-C84F-03DB9E95E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A60CD-C670-276D-EB78-1663B608A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09C63-25B4-6A60-52DF-BF85BC1E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692F-683B-AF36-C6F4-4C70D995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EA760-E4C2-616D-3A85-12CAE1E4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BA866-ACEF-13A7-62D6-62307ECB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FB0E5-964E-CAF6-F481-711F1AD63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61670-D593-633A-3A9C-A3F56BF2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7CF-1AD3-730C-3D61-FB971755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542D7-6D70-7547-A3A8-D579A037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4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81D3-74D4-9B7A-A7B0-E9792D07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216AD-BCFB-C6D5-68F4-571789A25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5E3D-2201-D3B9-63D7-3CA5D1BE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3507-EBC0-C886-CD81-6A011E47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24AA-80D9-416E-CABF-3F791279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5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8DB1-E123-F712-46C3-8527B5DC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02D7C-1EC6-FA5B-A2C1-2A947AE6A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E61C2-C0E1-61C4-147E-143758E5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53BCA8-39EA-B279-FF91-760AB6F7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8FE4C-0D62-B56A-8562-9F925A61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4985E-D34C-D427-CECE-790F8BBD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7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3CF6-7F8A-4384-D23F-5B82ABA3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9DF8B-58B9-7B24-052E-B07F58E9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934FD-A1ED-8A6C-851C-5D2B05A1E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381111-0E81-7816-6FC4-96918228C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4B04C-55E8-DAFE-6BBB-03F32AA89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BDD5F-B269-7884-21F5-C8AD1C0A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01321-7004-C7F1-6CF2-27779911E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ABF1A-2FBF-F605-1639-11F13EF2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57D4-EA33-4365-78BC-1D08F219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CD42E-F6FA-2A6B-0AD4-1181D51D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B1DEF-F21B-1F2F-0445-32B73E6F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2B9E3-345F-936C-185B-CF3131CD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7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08247-D89E-0420-B1B6-1BFC652D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0430F-2712-0A2C-8816-8194ADAA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BE57E-B0E4-54CC-CC63-DC861870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6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8457-FD4C-F36B-CC3E-08941D63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32F6-3FC2-950C-A513-8C3951E5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0AFAB-3BA1-6B01-22B9-19FC9F129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BA3CB-2BC3-F9D9-FF43-8EDE3682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9F64B-32A4-9436-091D-84057439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4B975-A328-42F2-1CC3-C0100A62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CC19-1A7A-7C84-36B3-ABB231EA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C4424-F84F-3E21-7B9A-DEF6F43BB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EEEB7-6867-C421-3E7F-6D57DF0CA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6AEEB-A78C-4C1F-28C6-18638E4F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5CDCC-B912-6A06-51AF-951EEF91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B5285-8F3E-B326-9406-14F44979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6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8EE08-6499-BF8D-4CD5-DA8891CB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937A8-15C1-027A-D5D2-567CEF602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FA028-E3E7-9C96-E1F6-F7BC72922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3103C-EFAB-4E67-9CD5-6E6C8E94DF8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496FC-3A1F-04B2-280B-6C25DA6F3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CA06F-004F-2586-D951-6B9A48E68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E70E6-1321-4324-9D89-03F4F0F2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A764AB1-81D9-F671-765C-F33A2ECEF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4" y="52762"/>
            <a:ext cx="3431779" cy="3870917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C0EF9-E958-8EE3-454C-5F07A56DE518}"/>
              </a:ext>
            </a:extLst>
          </p:cNvPr>
          <p:cNvSpPr txBox="1"/>
          <p:nvPr/>
        </p:nvSpPr>
        <p:spPr>
          <a:xfrm>
            <a:off x="1623701" y="4686750"/>
            <a:ext cx="8131439" cy="1963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highlight>
                  <a:srgbClr val="808080"/>
                </a:highlight>
              </a:rPr>
              <a:t>Welcome to Our WEBB ORTHO TEAM!!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bg1"/>
              </a:solidFill>
              <a:highlight>
                <a:srgbClr val="808080"/>
              </a:highlight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  <a:highlight>
                  <a:srgbClr val="808080"/>
                </a:highlight>
              </a:rPr>
              <a:t>Follow these instructions to have an AMAZING SMILE! </a:t>
            </a:r>
            <a:r>
              <a:rPr lang="en-US" sz="2300" dirty="0">
                <a:solidFill>
                  <a:schemeClr val="bg1"/>
                </a:solidFill>
                <a:highlight>
                  <a:srgbClr val="808080"/>
                </a:highlight>
                <a:sym typeface="Wingdings" panose="05000000000000000000" pitchFamily="2" charset="2"/>
              </a:rPr>
              <a:t> </a:t>
            </a:r>
            <a:r>
              <a:rPr lang="en-US" sz="2300" dirty="0">
                <a:solidFill>
                  <a:schemeClr val="bg1"/>
                </a:solidFill>
                <a:highlight>
                  <a:srgbClr val="808080"/>
                </a:highlight>
              </a:rPr>
              <a:t> </a:t>
            </a:r>
          </a:p>
        </p:txBody>
      </p:sp>
      <p:grpSp>
        <p:nvGrpSpPr>
          <p:cNvPr id="23" name="Group 16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8C4253-D805-C43D-F609-0F3DC414F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61" y="105013"/>
            <a:ext cx="6027834" cy="40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B49B1-ED54-5739-C58C-0DC0549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833" y="388620"/>
            <a:ext cx="49295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Decalcification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C178C-1F08-33CD-0497-91EB5A366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4" r="5399" b="2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A4D20-3B03-1215-4879-269719469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5460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DFB939-5C9C-2993-B11D-A924AF24B8DA}"/>
              </a:ext>
            </a:extLst>
          </p:cNvPr>
          <p:cNvSpPr txBox="1"/>
          <p:nvPr/>
        </p:nvSpPr>
        <p:spPr>
          <a:xfrm>
            <a:off x="6437833" y="2624962"/>
            <a:ext cx="4929556" cy="35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Decal is preventable. All you need to do is brush good &amp; follow the Do’s &amp; Don’ts on the next slide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F2FAC-A449-0062-6910-BDC376572142}"/>
              </a:ext>
            </a:extLst>
          </p:cNvPr>
          <p:cNvSpPr txBox="1"/>
          <p:nvPr/>
        </p:nvSpPr>
        <p:spPr>
          <a:xfrm>
            <a:off x="2151293" y="2446020"/>
            <a:ext cx="209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Good brushing </a:t>
            </a:r>
            <a:r>
              <a:rPr lang="en-US" b="1" dirty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23766-E2A5-F1ED-C792-9E714B03428B}"/>
              </a:ext>
            </a:extLst>
          </p:cNvPr>
          <p:cNvSpPr txBox="1"/>
          <p:nvPr/>
        </p:nvSpPr>
        <p:spPr>
          <a:xfrm>
            <a:off x="2318327" y="5978390"/>
            <a:ext cx="209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Bad Brushing </a:t>
            </a:r>
            <a:r>
              <a:rPr lang="en-US" b="1" dirty="0">
                <a:sym typeface="Wingdings" panose="05000000000000000000" pitchFamily="2" charset="2"/>
              </a:rPr>
              <a:t>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5586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481753C-46B6-C380-12BF-1E902BD2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1" y="659580"/>
            <a:ext cx="4914175" cy="328021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A1F2D-99EF-1A0B-64CD-1840CC6A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14" y="4752756"/>
            <a:ext cx="3685032" cy="1586162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Do’s &amp; Don’ts of Food &amp; Drinks 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C8FCEC0A-CFD3-F9DE-A8F8-B24D980D7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393" y="4626066"/>
            <a:ext cx="4930626" cy="1586163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Avoid foods that are sticky, hard, &amp; full of sugar.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Excess consumption of beverages high in sugar can cause tooth decay. </a:t>
            </a:r>
          </a:p>
          <a:p>
            <a:r>
              <a:rPr lang="en-US" sz="1700" dirty="0">
                <a:solidFill>
                  <a:schemeClr val="bg1"/>
                </a:solidFill>
              </a:rPr>
              <a:t>You can chew gum, just make sure it’s SUGARFREE 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CAFFE84-F1E0-3A7E-0FEF-701E85427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36" y="378008"/>
            <a:ext cx="3855666" cy="38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89BB-BBF4-5F54-42E7-7ACD58F5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61" y="2032264"/>
            <a:ext cx="35542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Broken Brackets</a:t>
            </a:r>
            <a:br>
              <a:rPr lang="en-US" dirty="0">
                <a:solidFill>
                  <a:schemeClr val="bg1"/>
                </a:solidFill>
              </a:rPr>
            </a:b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Content Placeholder 4" descr="A close-up of some pipes&#10;&#10;Description automatically generated with low confidence">
            <a:extLst>
              <a:ext uri="{FF2B5EF4-FFF2-40B4-BE49-F238E27FC236}">
                <a16:creationId xmlns:a16="http://schemas.microsoft.com/office/drawing/2014/main" id="{647C585A-A2C2-DDD6-3E77-9C38BC98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72" y="366923"/>
            <a:ext cx="6929452" cy="3062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471E5-FEB0-82B2-AB37-13BABE307C38}"/>
              </a:ext>
            </a:extLst>
          </p:cNvPr>
          <p:cNvSpPr txBox="1"/>
          <p:nvPr/>
        </p:nvSpPr>
        <p:spPr>
          <a:xfrm>
            <a:off x="5033819" y="3842327"/>
            <a:ext cx="58743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You are </a:t>
            </a:r>
            <a:r>
              <a:rPr lang="en-US" sz="2300" u="sng" dirty="0"/>
              <a:t>allowed</a:t>
            </a:r>
            <a:r>
              <a:rPr lang="en-US" sz="2300" dirty="0"/>
              <a:t> 5 broken brackets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Additional breakage will cost $25 per bracket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Avoid chewing on pens, pencils, fingernails, bottle caps, ice, etc.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1E895-28FA-3EEA-4277-6BE1685E2B7F}"/>
              </a:ext>
            </a:extLst>
          </p:cNvPr>
          <p:cNvSpPr txBox="1"/>
          <p:nvPr/>
        </p:nvSpPr>
        <p:spPr>
          <a:xfrm>
            <a:off x="5578764" y="609516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Please bring any broken brackets to your next appointment so we can glue them back on. </a:t>
            </a:r>
          </a:p>
        </p:txBody>
      </p:sp>
    </p:spTree>
    <p:extLst>
      <p:ext uri="{BB962C8B-B14F-4D97-AF65-F5344CB8AC3E}">
        <p14:creationId xmlns:p14="http://schemas.microsoft.com/office/powerpoint/2010/main" val="48832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41CE1-FC6E-8187-E39E-7F1CA4EB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highlight>
                  <a:srgbClr val="C0C0C0"/>
                </a:highlight>
              </a:rPr>
              <a:t>Know your Braces! </a:t>
            </a:r>
          </a:p>
        </p:txBody>
      </p:sp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126CBD-2D27-C0F7-B2F4-F6F5B205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70" r="2" b="7376"/>
          <a:stretch/>
        </p:blipFill>
        <p:spPr>
          <a:xfrm>
            <a:off x="204114" y="2817091"/>
            <a:ext cx="5694208" cy="319425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3179907-E01F-52A7-939A-C01CECB6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618364"/>
            <a:ext cx="5455917" cy="36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0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4DBA4-BB1C-8452-7B42-7DFB7C05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Orthodontic Emergencies </a:t>
            </a:r>
          </a:p>
        </p:txBody>
      </p:sp>
      <p:sp>
        <p:nvSpPr>
          <p:cNvPr id="2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5939049-6A32-E25E-92EC-94120B7C3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r="8616" b="-3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87DB5-84E4-D611-92B5-0F60241706EF}"/>
              </a:ext>
            </a:extLst>
          </p:cNvPr>
          <p:cNvSpPr txBox="1"/>
          <p:nvPr/>
        </p:nvSpPr>
        <p:spPr>
          <a:xfrm>
            <a:off x="7533314" y="1999578"/>
            <a:ext cx="4140241" cy="4171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case of an emergency please contact our on-call assistant at (308) 220-8687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Most problems can be remedied at home. </a:t>
            </a:r>
          </a:p>
        </p:txBody>
      </p:sp>
    </p:spTree>
    <p:extLst>
      <p:ext uri="{BB962C8B-B14F-4D97-AF65-F5344CB8AC3E}">
        <p14:creationId xmlns:p14="http://schemas.microsoft.com/office/powerpoint/2010/main" val="920732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CB2B7-A091-AFF9-C4C9-52FC49ED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Don’t forget to schedule regular cleanings and checkups with your general dentist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EA2B31-899B-39FB-B1AB-936B07BAD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401" y="2427541"/>
            <a:ext cx="10520099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2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E0FEE-2453-6B5F-8B58-890BA2A9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Webb Ortho T-shirt or Baseball Hat?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CBB1F4-73DC-0DDD-3D23-EEA555490CE2}"/>
              </a:ext>
            </a:extLst>
          </p:cNvPr>
          <p:cNvSpPr txBox="1"/>
          <p:nvPr/>
        </p:nvSpPr>
        <p:spPr>
          <a:xfrm>
            <a:off x="982766" y="4794191"/>
            <a:ext cx="3255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THANK YOU FOR TRUSTING WEBB ORTHODONTICS TO MAKE YOUR SMILE GREAT </a:t>
            </a:r>
            <a:r>
              <a:rPr lang="en-US" dirty="0">
                <a:highlight>
                  <a:srgbClr val="C0C0C0"/>
                </a:highlight>
                <a:sym typeface="Wingdings" panose="05000000000000000000" pitchFamily="2" charset="2"/>
              </a:rPr>
              <a:t></a:t>
            </a:r>
            <a:r>
              <a:rPr lang="en-US" dirty="0">
                <a:highlight>
                  <a:srgbClr val="C0C0C0"/>
                </a:highlight>
              </a:rPr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883691-C278-CA8D-6220-7D2212FB9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4551030" cy="4004907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44A50A-B16A-5319-CB1D-10231880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87" y="3801979"/>
            <a:ext cx="4432013" cy="29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8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BABC1-0F95-F6DF-7AC4-42CE4E41C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198" r="-2" b="-2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807C2-84FB-6E03-C19D-6667BE55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to Expect the First Few Days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B0046-886E-9206-2064-70934496F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Tooth soreness is normal and will get better within a few days</a:t>
            </a:r>
          </a:p>
          <a:p>
            <a:pPr marL="342900"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  <a:p>
            <a:pPr marL="342900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Warm saltwater rinse will help with irritated gums. </a:t>
            </a:r>
          </a:p>
          <a:p>
            <a:pPr marL="342900"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  <a:p>
            <a:pPr marL="342900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</a:rPr>
              <a:t>Continue Advil/Tylenol as needed over the first few days. </a:t>
            </a:r>
          </a:p>
          <a:p>
            <a:pPr marL="342900"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  <a:p>
            <a:pPr marL="342900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sym typeface="Wingdings" panose="05000000000000000000" pitchFamily="2" charset="2"/>
              </a:rPr>
              <a:t>At the beginning, soft foods will be your best friend. Ice cream, </a:t>
            </a:r>
            <a:r>
              <a:rPr lang="en-US" sz="1400" dirty="0">
                <a:solidFill>
                  <a:srgbClr val="FFFFFF"/>
                </a:solidFill>
              </a:rPr>
              <a:t>mashed potatoes, applesauce, yogurt and soup.  </a:t>
            </a: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1FFAF-FD2A-561C-0067-D13E3311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1" b="1262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651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11AAC-1DC0-F823-6396-3EEE1CE6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Arial Black" panose="020B0A04020102020204" pitchFamily="34" charset="0"/>
              </a:rPr>
              <a:t>Your Kit Contains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B6EC-0254-FE42-BF0A-AD6DF64F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Toothbrush </a:t>
            </a:r>
          </a:p>
          <a:p>
            <a:r>
              <a:rPr lang="en-US" sz="1900">
                <a:solidFill>
                  <a:schemeClr val="bg1"/>
                </a:solidFill>
              </a:rPr>
              <a:t>Glide Threader Floss </a:t>
            </a:r>
          </a:p>
          <a:p>
            <a:r>
              <a:rPr lang="en-US" sz="1900">
                <a:solidFill>
                  <a:schemeClr val="bg1"/>
                </a:solidFill>
              </a:rPr>
              <a:t>Wax </a:t>
            </a:r>
          </a:p>
          <a:p>
            <a:r>
              <a:rPr lang="en-US" sz="1900">
                <a:solidFill>
                  <a:schemeClr val="bg1"/>
                </a:solidFill>
              </a:rPr>
              <a:t>IP Brush</a:t>
            </a:r>
          </a:p>
          <a:p>
            <a:r>
              <a:rPr lang="en-US" sz="1900">
                <a:solidFill>
                  <a:schemeClr val="bg1"/>
                </a:solidFill>
              </a:rPr>
              <a:t>Mouth Mirror </a:t>
            </a:r>
          </a:p>
          <a:p>
            <a:r>
              <a:rPr lang="en-US" sz="1900">
                <a:solidFill>
                  <a:schemeClr val="bg1"/>
                </a:solidFill>
              </a:rPr>
              <a:t>On call emergency contact card </a:t>
            </a:r>
          </a:p>
          <a:p>
            <a:r>
              <a:rPr lang="en-US" sz="1900">
                <a:solidFill>
                  <a:schemeClr val="bg1"/>
                </a:solidFill>
              </a:rPr>
              <a:t>Treat Card </a:t>
            </a:r>
            <a:r>
              <a:rPr lang="en-US" sz="190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0F3CF18-BE68-8294-5C94-55004A2C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514"/>
          <a:stretch/>
        </p:blipFill>
        <p:spPr>
          <a:xfrm>
            <a:off x="5116652" y="910900"/>
            <a:ext cx="6642532" cy="44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4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FB979-09D5-13A3-EE01-A53DB85A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Use Wax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2E8FC-5811-B8AC-8755-3071750B5D5D}"/>
              </a:ext>
            </a:extLst>
          </p:cNvPr>
          <p:cNvSpPr txBox="1"/>
          <p:nvPr/>
        </p:nvSpPr>
        <p:spPr>
          <a:xfrm>
            <a:off x="804672" y="2121763"/>
            <a:ext cx="515721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Dry the surface off that is causing irritation.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Tear a piece of wax off and soften it between your fingers.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Place wax directly on the bracket that is causing irritation.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Remove wax before eating or drinking and it is not reusable.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Content Placeholder 4" descr="A picture containing indoor, toothbrush, close&#10;&#10;Description automatically generated">
            <a:extLst>
              <a:ext uri="{FF2B5EF4-FFF2-40B4-BE49-F238E27FC236}">
                <a16:creationId xmlns:a16="http://schemas.microsoft.com/office/drawing/2014/main" id="{860480AB-ED5B-0EC1-C3E0-86B6135A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157"/>
          <a:stretch/>
        </p:blipFill>
        <p:spPr>
          <a:xfrm>
            <a:off x="7579500" y="88907"/>
            <a:ext cx="3947481" cy="66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tethoscope on a person's chest&#10;&#10;Description automatically generated with low confidence">
            <a:extLst>
              <a:ext uri="{FF2B5EF4-FFF2-40B4-BE49-F238E27FC236}">
                <a16:creationId xmlns:a16="http://schemas.microsoft.com/office/drawing/2014/main" id="{91C80980-C5E7-F7F8-259E-F13797A83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r="5163" b="-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B5855-F53B-D5B6-6A2E-26BF6DE1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How to Use Your IP Brush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7956AAB-F584-78BA-14A2-21DDA7D4E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2000"/>
              <a:t>Go under the wire with the brush to push food out. </a:t>
            </a:r>
          </a:p>
          <a:p>
            <a:endParaRPr lang="en-US" sz="2000"/>
          </a:p>
          <a:p>
            <a:r>
              <a:rPr lang="en-US" sz="2000"/>
              <a:t>Rinse brush with soap and water after each use. 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47950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6A93AC08-88BB-7D3E-2571-38C679C31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2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355E0-3868-DF91-8ABD-D59068B9CFB3}"/>
              </a:ext>
            </a:extLst>
          </p:cNvPr>
          <p:cNvSpPr txBox="1"/>
          <p:nvPr/>
        </p:nvSpPr>
        <p:spPr>
          <a:xfrm>
            <a:off x="7426295" y="691119"/>
            <a:ext cx="4486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u="sng"/>
              <a:t>How to Floss with Braces</a:t>
            </a:r>
            <a:endParaRPr lang="en-US" sz="3000" b="1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F42F8-6B4A-26CF-34F2-1B6FE40FA1C9}"/>
              </a:ext>
            </a:extLst>
          </p:cNvPr>
          <p:cNvSpPr txBox="1"/>
          <p:nvPr/>
        </p:nvSpPr>
        <p:spPr>
          <a:xfrm>
            <a:off x="7657032" y="1521152"/>
            <a:ext cx="3828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stiffer end of floss under the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Pull floss between teeth like you normally do &amp; repeat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Floss at least 2 times per week 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SEE VIDEO </a:t>
            </a:r>
          </a:p>
        </p:txBody>
      </p:sp>
      <p:pic>
        <p:nvPicPr>
          <p:cNvPr id="2" name="flossing with superfloss">
            <a:hlinkClick r:id="" action="ppaction://media"/>
            <a:extLst>
              <a:ext uri="{FF2B5EF4-FFF2-40B4-BE49-F238E27FC236}">
                <a16:creationId xmlns:a16="http://schemas.microsoft.com/office/drawing/2014/main" id="{BD203D96-8C9B-EA3A-2CFE-5F71F52ED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1591" y="4257419"/>
            <a:ext cx="2845750" cy="21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F23E5-4B75-77DA-92C6-2E79621B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 b="1" u="sng"/>
              <a:t>How to Brush With Braces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3A2FF9-C5A2-5E96-CE29-6C090B7ED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n-US" sz="2000" dirty="0"/>
              <a:t>Brush ALL surfaces in a circular motion. </a:t>
            </a:r>
          </a:p>
          <a:p>
            <a:endParaRPr lang="en-US" sz="2000" dirty="0"/>
          </a:p>
          <a:p>
            <a:r>
              <a:rPr lang="en-US" sz="2000" dirty="0"/>
              <a:t>Make sure to brush teeth, gums, &amp; braces. Do this by using the correct angles. </a:t>
            </a:r>
          </a:p>
          <a:p>
            <a:endParaRPr lang="en-US" sz="2000" dirty="0"/>
          </a:p>
          <a:p>
            <a:r>
              <a:rPr lang="en-US" sz="2000" dirty="0"/>
              <a:t>BRUSH IN THE MORNING, AFTERNOON, AND NIGHT. </a:t>
            </a:r>
          </a:p>
          <a:p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SEE VIDEO</a:t>
            </a:r>
          </a:p>
        </p:txBody>
      </p:sp>
      <p:pic>
        <p:nvPicPr>
          <p:cNvPr id="3" name="brushing techniques with braces">
            <a:hlinkClick r:id="" action="ppaction://media"/>
            <a:extLst>
              <a:ext uri="{FF2B5EF4-FFF2-40B4-BE49-F238E27FC236}">
                <a16:creationId xmlns:a16="http://schemas.microsoft.com/office/drawing/2014/main" id="{2066C8BD-6E2E-2AE7-7149-019C9A5BD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8606" y="1431636"/>
            <a:ext cx="4928000" cy="3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11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brushing her teeth&#10;&#10;Description automatically generated with medium confidence">
            <a:extLst>
              <a:ext uri="{FF2B5EF4-FFF2-40B4-BE49-F238E27FC236}">
                <a16:creationId xmlns:a16="http://schemas.microsoft.com/office/drawing/2014/main" id="{B33E0D58-A4A9-FF6F-5AF0-FFA8356C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r="-2" b="20473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8" name="Picture 7" descr="A group of children smiling&#10;&#10;Description automatically generated with low confidence">
            <a:extLst>
              <a:ext uri="{FF2B5EF4-FFF2-40B4-BE49-F238E27FC236}">
                <a16:creationId xmlns:a16="http://schemas.microsoft.com/office/drawing/2014/main" id="{06FE79EF-325A-B0AA-9D75-2FCB28F0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 r="1" b="24422"/>
          <a:stretch/>
        </p:blipFill>
        <p:spPr>
          <a:xfrm>
            <a:off x="4969164" y="3294951"/>
            <a:ext cx="7260862" cy="3563049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138A9-71F8-1270-5B9E-232BCB73F052}"/>
              </a:ext>
            </a:extLst>
          </p:cNvPr>
          <p:cNvSpPr txBox="1"/>
          <p:nvPr/>
        </p:nvSpPr>
        <p:spPr>
          <a:xfrm>
            <a:off x="804672" y="365125"/>
            <a:ext cx="52661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Rule of 3 When Brushing!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1A574-9252-97EE-BADE-4A7145B36AB9}"/>
              </a:ext>
            </a:extLst>
          </p:cNvPr>
          <p:cNvSpPr txBox="1"/>
          <p:nvPr/>
        </p:nvSpPr>
        <p:spPr>
          <a:xfrm>
            <a:off x="804672" y="2438237"/>
            <a:ext cx="3941499" cy="415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Brush 3 times per day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3 minutes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 3 different angles</a:t>
            </a:r>
          </a:p>
        </p:txBody>
      </p:sp>
    </p:spTree>
    <p:extLst>
      <p:ext uri="{BB962C8B-B14F-4D97-AF65-F5344CB8AC3E}">
        <p14:creationId xmlns:p14="http://schemas.microsoft.com/office/powerpoint/2010/main" val="837425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40E1D-2839-DFD2-0D48-1F9F7863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 strike policy</a:t>
            </a:r>
          </a:p>
        </p:txBody>
      </p:sp>
      <p:pic>
        <p:nvPicPr>
          <p:cNvPr id="5" name="Content Placeholder 4" descr="A group of red and white signs&#10;&#10;Description automatically generated with low confidence">
            <a:extLst>
              <a:ext uri="{FF2B5EF4-FFF2-40B4-BE49-F238E27FC236}">
                <a16:creationId xmlns:a16="http://schemas.microsoft.com/office/drawing/2014/main" id="{9221AC7F-2C5D-CA7F-48F2-69DC78EBE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55" y="2687782"/>
            <a:ext cx="6221566" cy="337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8508B6-E3F0-48A5-1EC7-F2234A5F4BAB}"/>
              </a:ext>
            </a:extLst>
          </p:cNvPr>
          <p:cNvSpPr txBox="1"/>
          <p:nvPr/>
        </p:nvSpPr>
        <p:spPr>
          <a:xfrm>
            <a:off x="369455" y="2447636"/>
            <a:ext cx="4331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Strike 1- </a:t>
            </a:r>
            <a:r>
              <a:rPr lang="en-US" dirty="0"/>
              <a:t>If brushing is not good, we will show you and your parents the areas you’re missing. We will send a letter home.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42817-AD0A-A953-D66E-A2F67F269004}"/>
              </a:ext>
            </a:extLst>
          </p:cNvPr>
          <p:cNvSpPr txBox="1"/>
          <p:nvPr/>
        </p:nvSpPr>
        <p:spPr>
          <a:xfrm>
            <a:off x="369455" y="3565237"/>
            <a:ext cx="3814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Strike </a:t>
            </a:r>
            <a:r>
              <a:rPr lang="en-US" dirty="0"/>
              <a:t>2- We will prescribe a fluoride toothpaste called </a:t>
            </a:r>
            <a:r>
              <a:rPr lang="en-US" dirty="0" err="1"/>
              <a:t>Prevident</a:t>
            </a:r>
            <a:r>
              <a:rPr lang="en-US" dirty="0"/>
              <a:t> 5000 &amp; inform your dentist.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02751-E34C-7E27-D111-7F3965AF5A5F}"/>
              </a:ext>
            </a:extLst>
          </p:cNvPr>
          <p:cNvSpPr txBox="1"/>
          <p:nvPr/>
        </p:nvSpPr>
        <p:spPr>
          <a:xfrm>
            <a:off x="369455" y="4755586"/>
            <a:ext cx="3627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Strike 3- </a:t>
            </a:r>
            <a:r>
              <a:rPr lang="en-US" dirty="0"/>
              <a:t> We will discuss terminating treatment to prevent further damage.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27438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510</Words>
  <Application>Microsoft Office PowerPoint</Application>
  <PresentationFormat>Widescreen</PresentationFormat>
  <Paragraphs>82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Tw Cen MT</vt:lpstr>
      <vt:lpstr>Office Theme</vt:lpstr>
      <vt:lpstr>PowerPoint Presentation</vt:lpstr>
      <vt:lpstr>What to Expect the First Few Days</vt:lpstr>
      <vt:lpstr>Your Kit Contains </vt:lpstr>
      <vt:lpstr>How to Use Wax</vt:lpstr>
      <vt:lpstr>How to Use Your IP Brush</vt:lpstr>
      <vt:lpstr>PowerPoint Presentation</vt:lpstr>
      <vt:lpstr>How to Brush With Braces</vt:lpstr>
      <vt:lpstr>PowerPoint Presentation</vt:lpstr>
      <vt:lpstr>3 strike policy</vt:lpstr>
      <vt:lpstr>Decalcification </vt:lpstr>
      <vt:lpstr>Do’s &amp; Don’ts of Food &amp; Drinks </vt:lpstr>
      <vt:lpstr>Broken Brackets </vt:lpstr>
      <vt:lpstr>Know your Braces! </vt:lpstr>
      <vt:lpstr>Orthodontic Emergencies </vt:lpstr>
      <vt:lpstr>Don’t forget to schedule regular cleanings and checkups with your general dentist</vt:lpstr>
      <vt:lpstr>Webb Ortho T-shirt or Baseball Hat?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Chalsey Grentz</dc:creator>
  <cp:lastModifiedBy>Chalsey Grentz</cp:lastModifiedBy>
  <cp:revision>45</cp:revision>
  <cp:lastPrinted>2022-05-24T21:10:47Z</cp:lastPrinted>
  <dcterms:created xsi:type="dcterms:W3CDTF">2022-05-23T16:13:34Z</dcterms:created>
  <dcterms:modified xsi:type="dcterms:W3CDTF">2022-05-24T21:26:10Z</dcterms:modified>
</cp:coreProperties>
</file>